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112.png"/><Relationship Id="rId20" Type="http://schemas.openxmlformats.org/officeDocument/2006/relationships/image" Target="../media/image11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27" Type="http://schemas.openxmlformats.org/officeDocument/2006/relationships/image" Target="../media/image139.png"/><Relationship Id="rId28" Type="http://schemas.openxmlformats.org/officeDocument/2006/relationships/image" Target="../media/image14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6831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757357"/>
            <a:ext cx="7156782" cy="6933133"/>
            <a:chOff x="5564466" y="1757357"/>
            <a:chExt cx="7156782" cy="69331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4466" y="1757357"/>
              <a:ext cx="7156782" cy="69331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5713" y="3560673"/>
            <a:ext cx="5236636" cy="32072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99183" y="9685433"/>
            <a:ext cx="5329051" cy="6138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61926" y="630414"/>
            <a:ext cx="2550933" cy="10361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2877" y="2135353"/>
            <a:ext cx="10811663" cy="1361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93669" y="4858041"/>
            <a:ext cx="1266746" cy="1266746"/>
            <a:chOff x="6093669" y="4858041"/>
            <a:chExt cx="1266746" cy="12667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3669" y="4858041"/>
              <a:ext cx="1266746" cy="126674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20001" y="5288210"/>
            <a:ext cx="3384987" cy="3734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18096" y="4786610"/>
            <a:ext cx="1475968" cy="402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82699" y="4884087"/>
            <a:ext cx="747793" cy="1266746"/>
            <a:chOff x="12082699" y="4884087"/>
            <a:chExt cx="747793" cy="12667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2699" y="4884087"/>
              <a:ext cx="747793" cy="12667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23429" y="5342829"/>
            <a:ext cx="3582845" cy="3734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21525" y="4836010"/>
            <a:ext cx="1240234" cy="4471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1308" y="-66923"/>
            <a:ext cx="4848991" cy="10468996"/>
            <a:chOff x="-41308" y="-66923"/>
            <a:chExt cx="4848991" cy="104689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1308" y="-66923"/>
              <a:ext cx="4848991" cy="104689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20001" y="7683925"/>
            <a:ext cx="2863559" cy="8100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18096" y="7177106"/>
            <a:ext cx="1240234" cy="4471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90703" y="7308372"/>
            <a:ext cx="1231879" cy="1266746"/>
            <a:chOff x="11990703" y="7308372"/>
            <a:chExt cx="1231879" cy="12667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90703" y="7308372"/>
              <a:ext cx="1231879" cy="126674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23429" y="7519496"/>
            <a:ext cx="3647140" cy="15925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21525" y="7017896"/>
            <a:ext cx="1042510" cy="402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571669" y="207043"/>
            <a:ext cx="518607" cy="518607"/>
            <a:chOff x="17571669" y="207043"/>
            <a:chExt cx="518607" cy="5186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571669" y="207043"/>
              <a:ext cx="518607" cy="51860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697658" y="286840"/>
            <a:ext cx="316026" cy="37234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84050" y="303367"/>
            <a:ext cx="3812759" cy="3738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57191" y="3982449"/>
            <a:ext cx="1042510" cy="402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53146" y="7379011"/>
            <a:ext cx="747793" cy="1266746"/>
            <a:chOff x="6353146" y="7379011"/>
            <a:chExt cx="747793" cy="1266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53146" y="7379011"/>
              <a:ext cx="747793" cy="12667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22203" y="1179866"/>
            <a:ext cx="4888819" cy="10266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303" y="6989982"/>
            <a:ext cx="3920235" cy="12517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5799" y="3161097"/>
            <a:ext cx="2782888" cy="2782888"/>
            <a:chOff x="1375799" y="3161097"/>
            <a:chExt cx="2782888" cy="27828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5799" y="3161097"/>
              <a:ext cx="2782888" cy="27828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0797" y="5627539"/>
            <a:ext cx="632893" cy="632893"/>
            <a:chOff x="2450797" y="5627539"/>
            <a:chExt cx="632893" cy="6328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0797" y="5627539"/>
              <a:ext cx="632893" cy="6328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0569" y="5723636"/>
            <a:ext cx="407930" cy="449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8398" y="6456239"/>
            <a:ext cx="2750291" cy="4459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0711" y="7005686"/>
            <a:ext cx="3809454" cy="843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26212" y="3161097"/>
            <a:ext cx="2782888" cy="2782888"/>
            <a:chOff x="5626212" y="3161097"/>
            <a:chExt cx="2782888" cy="27828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6212" y="3161097"/>
              <a:ext cx="2782888" cy="2782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01210" y="5627539"/>
            <a:ext cx="632893" cy="632893"/>
            <a:chOff x="6701210" y="5627539"/>
            <a:chExt cx="632893" cy="6328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1210" y="5627539"/>
              <a:ext cx="632893" cy="6328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0982" y="5723636"/>
            <a:ext cx="407930" cy="4499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78807" y="6460315"/>
            <a:ext cx="3125415" cy="4035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31130" y="7005686"/>
            <a:ext cx="3892921" cy="8435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76625" y="3161097"/>
            <a:ext cx="2782888" cy="2782888"/>
            <a:chOff x="9876625" y="3161097"/>
            <a:chExt cx="2782888" cy="27828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76625" y="3161097"/>
              <a:ext cx="2782888" cy="2782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1623" y="5627539"/>
            <a:ext cx="632893" cy="632893"/>
            <a:chOff x="10951623" y="5627539"/>
            <a:chExt cx="632893" cy="6328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1623" y="5627539"/>
              <a:ext cx="632893" cy="63289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81395" y="5723636"/>
            <a:ext cx="407930" cy="44998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29226" y="6460315"/>
            <a:ext cx="2913282" cy="4035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81530" y="7005686"/>
            <a:ext cx="2559349" cy="3703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27038" y="3161097"/>
            <a:ext cx="2782888" cy="2782888"/>
            <a:chOff x="14127038" y="3161097"/>
            <a:chExt cx="2782888" cy="27828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27038" y="3161097"/>
              <a:ext cx="2782888" cy="27828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02036" y="5627539"/>
            <a:ext cx="632893" cy="632893"/>
            <a:chOff x="15202036" y="5627539"/>
            <a:chExt cx="632893" cy="6328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02036" y="5627539"/>
              <a:ext cx="632893" cy="63289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331808" y="5723636"/>
            <a:ext cx="407930" cy="4499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79626" y="6456239"/>
            <a:ext cx="2837196" cy="4459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571669" y="207043"/>
            <a:ext cx="518607" cy="518607"/>
            <a:chOff x="17571669" y="207043"/>
            <a:chExt cx="518607" cy="5186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71669" y="207043"/>
              <a:ext cx="518607" cy="51860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697658" y="286840"/>
            <a:ext cx="316026" cy="37234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84050" y="303367"/>
            <a:ext cx="3812759" cy="37382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560587" y="3060966"/>
            <a:ext cx="2914130" cy="2983151"/>
            <a:chOff x="5560587" y="3060966"/>
            <a:chExt cx="2914130" cy="29831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60587" y="3060966"/>
              <a:ext cx="2914130" cy="29831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11006" y="3060966"/>
            <a:ext cx="2914130" cy="2983151"/>
            <a:chOff x="9811006" y="3060966"/>
            <a:chExt cx="2914130" cy="29831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11006" y="3060966"/>
              <a:ext cx="2914130" cy="29831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61406" y="3161097"/>
            <a:ext cx="2914130" cy="2983151"/>
            <a:chOff x="14061406" y="3161097"/>
            <a:chExt cx="2914130" cy="298315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061406" y="3161097"/>
              <a:ext cx="2914130" cy="2983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0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789" y="1871789"/>
            <a:ext cx="6542136" cy="6542136"/>
            <a:chOff x="5871789" y="1871789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789" y="1871789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6838" y="2659686"/>
            <a:ext cx="17095438" cy="7503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547" y="-116291"/>
            <a:ext cx="18475269" cy="4117251"/>
            <a:chOff x="-68547" y="-116291"/>
            <a:chExt cx="18475269" cy="41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547" y="-116291"/>
              <a:ext cx="18475269" cy="41172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3248" y="5418034"/>
            <a:ext cx="6070037" cy="918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182" y="6335372"/>
            <a:ext cx="7342034" cy="1518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78511" y="5697496"/>
            <a:ext cx="5978452" cy="535174"/>
            <a:chOff x="9878511" y="5697496"/>
            <a:chExt cx="5978452" cy="5351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1370" y="5640354"/>
              <a:ext cx="628213" cy="61820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6192" y="5642335"/>
              <a:ext cx="2648185" cy="667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78511" y="6374330"/>
            <a:ext cx="5978452" cy="535178"/>
            <a:chOff x="9878511" y="6374330"/>
            <a:chExt cx="5978452" cy="535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1370" y="6317189"/>
              <a:ext cx="742499" cy="61820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6192" y="6319173"/>
              <a:ext cx="3889518" cy="676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8511" y="7051165"/>
            <a:ext cx="5978452" cy="535172"/>
            <a:chOff x="9878511" y="7051165"/>
            <a:chExt cx="5978452" cy="535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1370" y="6994023"/>
              <a:ext cx="742499" cy="61820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6192" y="6996001"/>
              <a:ext cx="3828470" cy="6670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8511" y="7727999"/>
            <a:ext cx="5978452" cy="535176"/>
            <a:chOff x="9878511" y="7727999"/>
            <a:chExt cx="5978452" cy="5351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21370" y="7670857"/>
              <a:ext cx="752023" cy="61820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56192" y="7672840"/>
              <a:ext cx="2883994" cy="6766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78511" y="8404833"/>
            <a:ext cx="5978452" cy="535170"/>
            <a:chOff x="9878511" y="8404833"/>
            <a:chExt cx="5978452" cy="5351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21370" y="8347692"/>
              <a:ext cx="732975" cy="61820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56192" y="8349668"/>
              <a:ext cx="1033937" cy="66708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56696" y="9694636"/>
            <a:ext cx="5885168" cy="4316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3332" y="0"/>
            <a:ext cx="19030819" cy="4241056"/>
            <a:chOff x="-603332" y="0"/>
            <a:chExt cx="19030819" cy="42410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3332" y="0"/>
              <a:ext cx="19030819" cy="4241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6819" y="2583434"/>
            <a:ext cx="3392076" cy="3392076"/>
            <a:chOff x="7446819" y="2583434"/>
            <a:chExt cx="3392076" cy="33920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6819" y="2583434"/>
              <a:ext cx="3392076" cy="33920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4974" y="6203126"/>
            <a:ext cx="7302886" cy="10390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8433" y="7490836"/>
            <a:ext cx="12049185" cy="14832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6972" y="9289654"/>
            <a:ext cx="7882957" cy="5903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42271" y="9632276"/>
            <a:ext cx="518607" cy="518607"/>
            <a:chOff x="17642271" y="9632276"/>
            <a:chExt cx="518607" cy="518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42271" y="9632276"/>
              <a:ext cx="518607" cy="5186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68305" y="9712029"/>
            <a:ext cx="316026" cy="3723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13850" y="9728601"/>
            <a:ext cx="4853730" cy="3781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402" y="1690679"/>
            <a:ext cx="7160133" cy="10475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3973" y="3073211"/>
            <a:ext cx="7499424" cy="2592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49086" y="977055"/>
            <a:ext cx="5011820" cy="5011820"/>
            <a:chOff x="10449086" y="977055"/>
            <a:chExt cx="5011820" cy="50118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9086" y="977055"/>
              <a:ext cx="5011820" cy="5011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55586" y="4341100"/>
            <a:ext cx="3810640" cy="3810640"/>
            <a:chOff x="13555586" y="4341100"/>
            <a:chExt cx="3810640" cy="38106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55586" y="4341100"/>
              <a:ext cx="3810640" cy="38106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20032" y="5659768"/>
            <a:ext cx="3322757" cy="12557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40641" y="155739"/>
            <a:ext cx="518607" cy="518607"/>
            <a:chOff x="17640641" y="155739"/>
            <a:chExt cx="518607" cy="518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40641" y="155739"/>
              <a:ext cx="518607" cy="5186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66630" y="235536"/>
            <a:ext cx="316026" cy="3723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12221" y="252063"/>
            <a:ext cx="4853692" cy="3738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4925" y="6004115"/>
            <a:ext cx="11040910" cy="31193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07067" y="-19208"/>
            <a:ext cx="8178648" cy="10356783"/>
            <a:chOff x="10107067" y="-19208"/>
            <a:chExt cx="8178648" cy="10356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7067" y="-19208"/>
              <a:ext cx="8178648" cy="103567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39" y="929202"/>
            <a:ext cx="7293714" cy="1038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020" y="7933972"/>
            <a:ext cx="6813530" cy="1439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563" y="168948"/>
            <a:ext cx="595438" cy="518607"/>
            <a:chOff x="183563" y="168948"/>
            <a:chExt cx="595438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1978" y="168948"/>
              <a:ext cx="518607" cy="518607"/>
              <a:chOff x="221978" y="168948"/>
              <a:chExt cx="518607" cy="51860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1978" y="168948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897" y="248744"/>
              <a:ext cx="505416" cy="37234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3829" y="265272"/>
            <a:ext cx="3500149" cy="3738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305" y="1875243"/>
            <a:ext cx="9011754" cy="5451741"/>
            <a:chOff x="914305" y="1875243"/>
            <a:chExt cx="9011754" cy="5451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305" y="1875243"/>
              <a:ext cx="9011754" cy="54517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718" y="355240"/>
            <a:ext cx="5673343" cy="1038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3810" y="3255229"/>
            <a:ext cx="6811902" cy="19862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8113" y="2834227"/>
            <a:ext cx="3327853" cy="513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71669" y="207043"/>
            <a:ext cx="518607" cy="518607"/>
            <a:chOff x="17571669" y="207043"/>
            <a:chExt cx="518607" cy="518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1669" y="207043"/>
              <a:ext cx="518607" cy="5186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97658" y="286840"/>
            <a:ext cx="316026" cy="3723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4050" y="303367"/>
            <a:ext cx="3812759" cy="3738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5001" y="1421429"/>
            <a:ext cx="9389318" cy="3658949"/>
            <a:chOff x="905001" y="1421429"/>
            <a:chExt cx="9389318" cy="36589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001" y="1421429"/>
              <a:ext cx="9389318" cy="3658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53030" y="3032314"/>
            <a:ext cx="2273096" cy="64461"/>
            <a:chOff x="8053030" y="3032314"/>
            <a:chExt cx="2273096" cy="644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3030" y="3032314"/>
              <a:ext cx="2273096" cy="644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50043" y="2872321"/>
            <a:ext cx="1199390" cy="415289"/>
            <a:chOff x="6750043" y="2872321"/>
            <a:chExt cx="1199390" cy="4152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0043" y="2872321"/>
              <a:ext cx="1199390" cy="415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6906" y="6572426"/>
            <a:ext cx="8259654" cy="2890975"/>
            <a:chOff x="966906" y="6572426"/>
            <a:chExt cx="8259654" cy="28909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6906" y="6572426"/>
              <a:ext cx="8259654" cy="2890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94320" y="5428572"/>
            <a:ext cx="7474748" cy="4410272"/>
            <a:chOff x="9994320" y="5428572"/>
            <a:chExt cx="7474748" cy="44102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4320" y="5428572"/>
              <a:ext cx="7474748" cy="44102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66896" y="5437484"/>
            <a:ext cx="989543" cy="870131"/>
            <a:chOff x="4166896" y="5437484"/>
            <a:chExt cx="989543" cy="8701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4166896" y="5437484"/>
              <a:ext cx="989543" cy="870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718" y="355240"/>
            <a:ext cx="5673343" cy="1038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71669" y="207043"/>
            <a:ext cx="518607" cy="518607"/>
            <a:chOff x="17571669" y="207043"/>
            <a:chExt cx="518607" cy="5186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71669" y="207043"/>
              <a:ext cx="518607" cy="5186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97658" y="286840"/>
            <a:ext cx="316026" cy="3723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4050" y="303367"/>
            <a:ext cx="3812759" cy="3738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2547" y="4488274"/>
            <a:ext cx="814101" cy="715860"/>
            <a:chOff x="4612547" y="4488274"/>
            <a:chExt cx="814101" cy="715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612547" y="4488274"/>
              <a:ext cx="814101" cy="7158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3892" y="1227191"/>
            <a:ext cx="8045396" cy="3211962"/>
            <a:chOff x="1543892" y="1227191"/>
            <a:chExt cx="8045396" cy="3211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892" y="1227191"/>
              <a:ext cx="8045396" cy="32119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3892" y="5359074"/>
            <a:ext cx="9410553" cy="4588015"/>
            <a:chOff x="1543892" y="5359074"/>
            <a:chExt cx="9410553" cy="45880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3892" y="5359074"/>
              <a:ext cx="9410553" cy="4588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06473" y="2417884"/>
            <a:ext cx="1110857" cy="1153545"/>
            <a:chOff x="6206473" y="2417884"/>
            <a:chExt cx="1110857" cy="11535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6473" y="2417884"/>
              <a:ext cx="1110857" cy="11535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31327" y="3030520"/>
            <a:ext cx="6994044" cy="4370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25622" y="2609511"/>
            <a:ext cx="4021349" cy="4477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30545" y="2807601"/>
            <a:ext cx="2273096" cy="64461"/>
            <a:chOff x="7430545" y="2807601"/>
            <a:chExt cx="2273096" cy="644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0545" y="2807601"/>
              <a:ext cx="2273096" cy="644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09344" y="7973230"/>
            <a:ext cx="1083249" cy="339916"/>
            <a:chOff x="7209344" y="7973230"/>
            <a:chExt cx="1083249" cy="339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09344" y="7973230"/>
              <a:ext cx="1083249" cy="3399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15715" y="8315794"/>
            <a:ext cx="4659749" cy="7869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00487" y="7907376"/>
            <a:ext cx="3664996" cy="4477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14930" y="8105467"/>
            <a:ext cx="2273096" cy="64461"/>
            <a:chOff x="8414930" y="8105467"/>
            <a:chExt cx="2273096" cy="644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14930" y="8105467"/>
              <a:ext cx="2273096" cy="64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718" y="355240"/>
            <a:ext cx="5673343" cy="1038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71669" y="207043"/>
            <a:ext cx="518607" cy="518607"/>
            <a:chOff x="17571669" y="207043"/>
            <a:chExt cx="518607" cy="5186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71669" y="207043"/>
              <a:ext cx="518607" cy="5186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97658" y="286840"/>
            <a:ext cx="316026" cy="3723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4050" y="303367"/>
            <a:ext cx="3812759" cy="3738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954" y="1496902"/>
            <a:ext cx="10533333" cy="5870164"/>
            <a:chOff x="885954" y="1496902"/>
            <a:chExt cx="10533333" cy="5870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4" y="1496902"/>
              <a:ext cx="10533333" cy="5870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954" y="6685715"/>
            <a:ext cx="4380952" cy="319447"/>
            <a:chOff x="885954" y="6685715"/>
            <a:chExt cx="4380952" cy="3194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4" y="6685715"/>
              <a:ext cx="4380952" cy="3194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99267" y="8254867"/>
            <a:ext cx="7815092" cy="12025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9507" y="4952382"/>
            <a:ext cx="4021853" cy="443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90476" y="5150472"/>
            <a:ext cx="2104669" cy="46540"/>
            <a:chOff x="9190476" y="5150472"/>
            <a:chExt cx="2104669" cy="465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90476" y="5150472"/>
              <a:ext cx="2104669" cy="465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69391" y="8102581"/>
            <a:ext cx="2273096" cy="64461"/>
            <a:chOff x="2069391" y="8102581"/>
            <a:chExt cx="2273096" cy="644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9391" y="8102581"/>
              <a:ext cx="2273096" cy="64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0205" y="7513291"/>
            <a:ext cx="1097419" cy="81160"/>
            <a:chOff x="1530205" y="7513291"/>
            <a:chExt cx="1097419" cy="811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0205" y="7513291"/>
              <a:ext cx="1097419" cy="8116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31906" y="7871896"/>
            <a:ext cx="2193691" cy="5306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51309" y="4704578"/>
            <a:ext cx="1991548" cy="1025373"/>
            <a:chOff x="7151309" y="4704578"/>
            <a:chExt cx="1991548" cy="10253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1309" y="4704578"/>
              <a:ext cx="1991548" cy="10253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78076" y="5476251"/>
            <a:ext cx="6204092" cy="4346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718" y="355240"/>
            <a:ext cx="5673343" cy="1038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71669" y="207043"/>
            <a:ext cx="518607" cy="518607"/>
            <a:chOff x="17571669" y="207043"/>
            <a:chExt cx="518607" cy="5186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71669" y="207043"/>
              <a:ext cx="518607" cy="5186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97658" y="286840"/>
            <a:ext cx="316026" cy="3723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4050" y="303367"/>
            <a:ext cx="3812759" cy="3738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954" y="1563313"/>
            <a:ext cx="8256903" cy="898063"/>
            <a:chOff x="885954" y="1563313"/>
            <a:chExt cx="8256903" cy="898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4" y="1563313"/>
              <a:ext cx="8256903" cy="898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954" y="2866264"/>
            <a:ext cx="8256903" cy="5648022"/>
            <a:chOff x="885954" y="2866264"/>
            <a:chExt cx="8256903" cy="56480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4" y="2866264"/>
              <a:ext cx="8256903" cy="56480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0160" y="4011639"/>
            <a:ext cx="2512853" cy="513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52381" y="4209728"/>
            <a:ext cx="1739841" cy="46540"/>
            <a:chOff x="8952381" y="4209728"/>
            <a:chExt cx="1739841" cy="465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2381" y="4209728"/>
              <a:ext cx="1739841" cy="465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85239" y="4422001"/>
            <a:ext cx="7403568" cy="23671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90191" y="7288887"/>
            <a:ext cx="626110" cy="4382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86382" y="7805210"/>
            <a:ext cx="7096626" cy="7998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2022-07-10T01:07:16Z</dcterms:created>
  <dcterms:modified xsi:type="dcterms:W3CDTF">2022-07-10T01:07:16Z</dcterms:modified>
</cp:coreProperties>
</file>